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4" r:id="rId6"/>
    <p:sldId id="258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張峻齊" initials="張峻齊" lastIdx="1" clrIdx="0">
    <p:extLst>
      <p:ext uri="{19B8F6BF-5375-455C-9EA6-DF929625EA0E}">
        <p15:presenceInfo xmlns:p15="http://schemas.microsoft.com/office/powerpoint/2012/main" userId="S::d0595090@o365.fcu.edu.tw::f2aba3a7-bd99-40d9-8a0f-e9fa5dbb4eb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FBC"/>
    <a:srgbClr val="50698F"/>
    <a:srgbClr val="05020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F1919-88C5-493D-A6D7-E441C0211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1A4AE4-452B-4DC1-B5D9-74343E787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FF5652-3D6C-4A56-A23A-981415E27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67AE77-1BF2-4F5E-A1DC-F774713C0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8BDD4E-4B73-44BB-89F4-057202CC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83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A0D97-423F-4EBB-86E7-2AC2F334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F3679E-91DD-437B-8688-31B027E8C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49E0F4-33FD-4DA4-9B7F-28E53D66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1F5920-8BAB-45D8-9BFC-45FE0624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89A594-B36E-44E0-85B9-BBE32794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091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5EF572-7296-4418-B540-95D642D94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2E4483-74C0-4749-9C9D-85EDA0F38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D7AEC3-27C0-4DEF-BF01-616A3414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129080-41CD-4F31-AFB1-F65A2473A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F056F4-E1D9-4495-A3BB-44BDA983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69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97667-24F1-4105-8D96-2579BE8C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32DC30-14E8-4129-A088-747F18B18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CCA3BD-8D3C-4966-9617-825FF905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824090-96F8-45EC-8853-49E5FC42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E14AD0-8611-4D6E-A4D2-5234BF9B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31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113FD-3232-4C08-BEB7-7F623692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241983-AC28-4869-A511-A0A9A2FC1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4B1EB8-BD4A-4372-8153-F82F9410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8330ED-E5D1-4FAE-99CC-EF7CA823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EC5E38-CF86-4C8A-96FD-F5311C9C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57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4187C-91A1-4C50-8C16-D2776AB2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8ED6D3-8F87-4EFF-9272-9B455CA93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E7A423-B2A4-4179-875B-1248D431F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994D8B-5843-4E1F-86A5-4689C208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B84BFD9-65C4-4C29-965A-53433712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D1457F-3CB8-41C9-8639-43FE81FF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0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B8F3D-E54D-45CB-80E6-20155A4E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59778-1022-4D3D-AAC5-5B3A4791F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D59585F-5835-4B41-9A25-89AAF7C5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2AC1AA5-26D9-46C1-876E-75FBBA626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F05F03-DF15-4535-9771-C0457BA1C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08FEAC4-E70A-40D8-9519-FB9DF683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8BA9545-9CF2-4F72-9FE6-30888BDD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B6F4DF6-B70D-47EC-B68C-D5396AB4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95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5C4CD-9239-44B2-878F-0B0FDE53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F42A20-DA9A-448E-BF89-60FB70E2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99D0A14-8F2F-494A-8461-231C5BCCB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7B5D0C-BC95-48CF-92D9-63434B3F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744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D7F5DC-E0D8-413E-8B6B-D7FF7280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37BD8D-0EB9-4147-BC73-A67548B0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178DE7-8DD8-4139-80F9-727933C9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8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24552-AEFE-4EBE-A070-FF1107A3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7B6AB-599B-43A6-AE0C-ACE7AFEE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D5C78B7-9FCD-4E78-A395-6A332540D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795352-9C0D-49B5-85DF-FA37ADC2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20ABA8-6644-4FD2-BE2B-11C884DC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B1A47B-2FE2-4877-B3F7-91886EAE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12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07EC1-8755-4875-9828-2AEEE970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618C693-9877-4755-A1B3-34D09DD42D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231274-6A8C-4B17-8B52-A6F4131DE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0B4E7E-67A2-4D2E-964E-ABA991E53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1EE86C-984C-424B-8DE2-D3ABB3FC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9E45E6-3954-4002-B6A8-C9A8487F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04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E968312-5374-400C-B5B1-4A07048D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2A152-D0F8-42A8-A145-8315537F3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6AA3B6-D9A9-4217-87DA-B2185CF17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7D5C6-B807-41A5-ADB0-6D67D239ED03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21635F-D747-47B6-ADCC-91520E538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7D32F5-362A-446E-A24C-12937C797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F63A-5BF4-4012-BF8A-1FACCE0220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4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桌, 舊, 開車, 覆蓋 的圖片&#10;&#10;自動產生的描述">
            <a:extLst>
              <a:ext uri="{FF2B5EF4-FFF2-40B4-BE49-F238E27FC236}">
                <a16:creationId xmlns:a16="http://schemas.microsoft.com/office/drawing/2014/main" id="{191B3FDA-1249-4376-BD91-8DBC940AF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6" r="1" b="40589"/>
          <a:stretch/>
        </p:blipFill>
        <p:spPr>
          <a:xfrm>
            <a:off x="0" y="-2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8A841A-0775-4879-B22A-298E5BFD6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18" y="3908699"/>
            <a:ext cx="3852041" cy="1099088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solidFill>
                  <a:srgbClr val="5B6FB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爬蟲專題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B8B609-A06E-49EC-8E93-B2D147F8B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307613"/>
            <a:ext cx="4330262" cy="683284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solidFill>
                  <a:srgbClr val="5B6FB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遊戲攻略</a:t>
            </a:r>
            <a:r>
              <a:rPr lang="en-US" altLang="zh-TW" sz="2800" dirty="0">
                <a:solidFill>
                  <a:srgbClr val="5B6FB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800" dirty="0">
                <a:solidFill>
                  <a:srgbClr val="5B6FB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公主連結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室內, 桌, 坐, 掛 的圖片&#10;&#10;自動產生的描述">
            <a:extLst>
              <a:ext uri="{FF2B5EF4-FFF2-40B4-BE49-F238E27FC236}">
                <a16:creationId xmlns:a16="http://schemas.microsoft.com/office/drawing/2014/main" id="{55657BCB-C6A6-4154-A5BF-AC3FCBAF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408" y="131681"/>
            <a:ext cx="9220998" cy="6858000"/>
          </a:xfrm>
          <a:prstGeom prst="rect">
            <a:avLst/>
          </a:prstGeom>
        </p:spPr>
      </p:pic>
      <p:pic>
        <p:nvPicPr>
          <p:cNvPr id="14" name="圖片 13" descr="一張含有 桌, 騎乘, 旋轉木馬, 畫畫 的圖片&#10;&#10;自動產生的描述">
            <a:extLst>
              <a:ext uri="{FF2B5EF4-FFF2-40B4-BE49-F238E27FC236}">
                <a16:creationId xmlns:a16="http://schemas.microsoft.com/office/drawing/2014/main" id="{90F8A8B6-BDF3-497B-BB5C-60BFCEF9E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394" y="2629148"/>
            <a:ext cx="1531291" cy="15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6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窗戶, 草, 桌, 房間 的圖片&#10;&#10;自動產生的描述">
            <a:extLst>
              <a:ext uri="{FF2B5EF4-FFF2-40B4-BE49-F238E27FC236}">
                <a16:creationId xmlns:a16="http://schemas.microsoft.com/office/drawing/2014/main" id="{1CE91219-27DB-4A5E-B204-3686E8FE6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E6C7B3-30A1-4D07-88BF-41DC3CD3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42" y="629970"/>
            <a:ext cx="3727916" cy="11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41579AF-5960-4844-ABCC-203198F57698}"/>
              </a:ext>
            </a:extLst>
          </p:cNvPr>
          <p:cNvSpPr txBox="1"/>
          <p:nvPr/>
        </p:nvSpPr>
        <p:spPr>
          <a:xfrm>
            <a:off x="3997699" y="1773915"/>
            <a:ext cx="2873299" cy="111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BD07CF8-8409-4399-938F-28342B19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95" y="1867396"/>
            <a:ext cx="4593010" cy="9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B51138-BEC5-4199-A003-BA14BC50E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71" y="3179272"/>
            <a:ext cx="5963858" cy="9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D16F521-B77F-4A43-B49B-163FFD092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65" y="4547493"/>
            <a:ext cx="4858870" cy="9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B2B7FB-04D5-4DDF-98CC-475017080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49" y="1201942"/>
            <a:ext cx="3380881" cy="55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8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632EC-6A24-473C-B275-AF255057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FF5B0-DBF2-4186-B7FD-F051A9E37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窗戶, 草, 桌, 房間 的圖片&#10;&#10;自動產生的描述">
            <a:extLst>
              <a:ext uri="{FF2B5EF4-FFF2-40B4-BE49-F238E27FC236}">
                <a16:creationId xmlns:a16="http://schemas.microsoft.com/office/drawing/2014/main" id="{F4B223F5-85BC-4014-9F6C-151C0D77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EABB68-B38E-47D8-BF0E-CDD8B41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40" y="1346294"/>
            <a:ext cx="9063318" cy="509811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99A622-58EA-4AC8-9504-FFCF5B19AA5E}"/>
              </a:ext>
            </a:extLst>
          </p:cNvPr>
          <p:cNvSpPr txBox="1"/>
          <p:nvPr/>
        </p:nvSpPr>
        <p:spPr>
          <a:xfrm>
            <a:off x="4518211" y="618332"/>
            <a:ext cx="3155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公會戰</a:t>
            </a:r>
          </a:p>
        </p:txBody>
      </p:sp>
    </p:spTree>
    <p:extLst>
      <p:ext uri="{BB962C8B-B14F-4D97-AF65-F5344CB8AC3E}">
        <p14:creationId xmlns:p14="http://schemas.microsoft.com/office/powerpoint/2010/main" val="155748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窗戶, 草, 桌, 房間 的圖片&#10;&#10;自動產生的描述">
            <a:extLst>
              <a:ext uri="{FF2B5EF4-FFF2-40B4-BE49-F238E27FC236}">
                <a16:creationId xmlns:a16="http://schemas.microsoft.com/office/drawing/2014/main" id="{CEA6F3D5-ECAD-4EFE-A7D4-254C0E536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FA4F1CE-B18A-4C4B-8FA7-426C405B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80" y="1262302"/>
            <a:ext cx="8786040" cy="495350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6FC4447-E9A4-4AA8-A2FA-CE485FF2E820}"/>
              </a:ext>
            </a:extLst>
          </p:cNvPr>
          <p:cNvSpPr txBox="1"/>
          <p:nvPr/>
        </p:nvSpPr>
        <p:spPr>
          <a:xfrm>
            <a:off x="3608293" y="642189"/>
            <a:ext cx="497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競技場</a:t>
            </a:r>
          </a:p>
        </p:txBody>
      </p:sp>
    </p:spTree>
    <p:extLst>
      <p:ext uri="{BB962C8B-B14F-4D97-AF65-F5344CB8AC3E}">
        <p14:creationId xmlns:p14="http://schemas.microsoft.com/office/powerpoint/2010/main" val="57438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窗戶, 草, 桌, 房間 的圖片&#10;&#10;自動產生的描述">
            <a:extLst>
              <a:ext uri="{FF2B5EF4-FFF2-40B4-BE49-F238E27FC236}">
                <a16:creationId xmlns:a16="http://schemas.microsoft.com/office/drawing/2014/main" id="{6371E460-50E8-44AD-934A-AD2D6B6BA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0A8CC9E-6084-4C37-8AEF-8E6D10A9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75" y="1138317"/>
            <a:ext cx="8777847" cy="49856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A4D142B-FF85-459C-986C-76B9A1D59FA3}"/>
              </a:ext>
            </a:extLst>
          </p:cNvPr>
          <p:cNvSpPr txBox="1"/>
          <p:nvPr/>
        </p:nvSpPr>
        <p:spPr>
          <a:xfrm>
            <a:off x="4231340" y="545728"/>
            <a:ext cx="3729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主線冒險</a:t>
            </a:r>
          </a:p>
        </p:txBody>
      </p:sp>
    </p:spTree>
    <p:extLst>
      <p:ext uri="{BB962C8B-B14F-4D97-AF65-F5344CB8AC3E}">
        <p14:creationId xmlns:p14="http://schemas.microsoft.com/office/powerpoint/2010/main" val="213770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內容版面配置區 3" descr="一張含有 窗戶, 草, 桌, 房間 的圖片&#10;&#10;自動產生的描述">
            <a:extLst>
              <a:ext uri="{FF2B5EF4-FFF2-40B4-BE49-F238E27FC236}">
                <a16:creationId xmlns:a16="http://schemas.microsoft.com/office/drawing/2014/main" id="{9DC34925-E301-4F9E-8191-7F62D3AA0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AA7693B-3E63-43BF-BA07-F1EA39E7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62" y="756689"/>
            <a:ext cx="9009676" cy="5344622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9FBA4BFE-87B7-4EDB-8F0B-06C8E303A6F6}"/>
              </a:ext>
            </a:extLst>
          </p:cNvPr>
          <p:cNvSpPr/>
          <p:nvPr/>
        </p:nvSpPr>
        <p:spPr>
          <a:xfrm>
            <a:off x="2472735" y="3092824"/>
            <a:ext cx="2393576" cy="12819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2F194A1-3537-4036-B5DB-0618C884B57C}"/>
              </a:ext>
            </a:extLst>
          </p:cNvPr>
          <p:cNvCxnSpPr>
            <a:cxnSpLocks/>
          </p:cNvCxnSpPr>
          <p:nvPr/>
        </p:nvCxnSpPr>
        <p:spPr>
          <a:xfrm flipH="1" flipV="1">
            <a:off x="1326776" y="2501153"/>
            <a:ext cx="2445079" cy="591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346D403-5FF6-4AAC-8B50-4EDBC24BB7F3}"/>
              </a:ext>
            </a:extLst>
          </p:cNvPr>
          <p:cNvSpPr txBox="1"/>
          <p:nvPr/>
        </p:nvSpPr>
        <p:spPr>
          <a:xfrm>
            <a:off x="842599" y="1631577"/>
            <a:ext cx="615553" cy="2743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選擇角色站位</a:t>
            </a:r>
          </a:p>
        </p:txBody>
      </p:sp>
    </p:spTree>
    <p:extLst>
      <p:ext uri="{BB962C8B-B14F-4D97-AF65-F5344CB8AC3E}">
        <p14:creationId xmlns:p14="http://schemas.microsoft.com/office/powerpoint/2010/main" val="243959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2633DE-4D50-49E8-A7F0-17C6296A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99D879-C1BC-4542-8FBA-9000D2C8F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窗戶, 草, 桌, 房間 的圖片&#10;&#10;自動產生的描述">
            <a:extLst>
              <a:ext uri="{FF2B5EF4-FFF2-40B4-BE49-F238E27FC236}">
                <a16:creationId xmlns:a16="http://schemas.microsoft.com/office/drawing/2014/main" id="{FDEA9BEE-3A6F-472B-AA69-5434D9C8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30BA296-5133-4574-A175-5F5EF359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2" y="808271"/>
            <a:ext cx="9195756" cy="5241457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2DB5CFCE-A565-45CA-879B-C9ED18AE43DC}"/>
              </a:ext>
            </a:extLst>
          </p:cNvPr>
          <p:cNvSpPr/>
          <p:nvPr/>
        </p:nvSpPr>
        <p:spPr>
          <a:xfrm>
            <a:off x="9341224" y="1506071"/>
            <a:ext cx="385482" cy="1922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F86C3FF-C879-4F21-BCC7-95D4645AE1DC}"/>
              </a:ext>
            </a:extLst>
          </p:cNvPr>
          <p:cNvCxnSpPr>
            <a:cxnSpLocks/>
          </p:cNvCxnSpPr>
          <p:nvPr/>
        </p:nvCxnSpPr>
        <p:spPr>
          <a:xfrm>
            <a:off x="9726706" y="2133834"/>
            <a:ext cx="1355204" cy="589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161384A-67D2-4544-8DF6-7A42A5BAD923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228165" y="2206917"/>
            <a:ext cx="1783976" cy="777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>
            <a:extLst>
              <a:ext uri="{FF2B5EF4-FFF2-40B4-BE49-F238E27FC236}">
                <a16:creationId xmlns:a16="http://schemas.microsoft.com/office/drawing/2014/main" id="{FC6F2A51-2BB8-49F8-908B-AE0D54BDF2C7}"/>
              </a:ext>
            </a:extLst>
          </p:cNvPr>
          <p:cNvSpPr/>
          <p:nvPr/>
        </p:nvSpPr>
        <p:spPr>
          <a:xfrm>
            <a:off x="3012141" y="1690688"/>
            <a:ext cx="1057835" cy="10324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44027F4-9093-4659-A421-8453FA2551F5}"/>
              </a:ext>
            </a:extLst>
          </p:cNvPr>
          <p:cNvSpPr txBox="1"/>
          <p:nvPr/>
        </p:nvSpPr>
        <p:spPr>
          <a:xfrm>
            <a:off x="802313" y="2723145"/>
            <a:ext cx="615553" cy="19184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選擇角色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EF6708D-5133-4BD7-B91A-0BD56E0D476E}"/>
              </a:ext>
            </a:extLst>
          </p:cNvPr>
          <p:cNvSpPr txBox="1"/>
          <p:nvPr/>
        </p:nvSpPr>
        <p:spPr>
          <a:xfrm>
            <a:off x="10963835" y="2595836"/>
            <a:ext cx="615553" cy="20418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拉動介面</a:t>
            </a:r>
          </a:p>
        </p:txBody>
      </p:sp>
    </p:spTree>
    <p:extLst>
      <p:ext uri="{BB962C8B-B14F-4D97-AF65-F5344CB8AC3E}">
        <p14:creationId xmlns:p14="http://schemas.microsoft.com/office/powerpoint/2010/main" val="369778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B1CE47E-1D61-4744-8C4C-15AA7DF3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0790"/>
          </a:xfrm>
          <a:prstGeom prst="rect">
            <a:avLst/>
          </a:prstGeom>
        </p:spPr>
      </p:pic>
      <p:pic>
        <p:nvPicPr>
          <p:cNvPr id="9" name="內容版面配置區 8" descr="一張含有 塗鴉 的圖片&#10;&#10;自動產生的描述">
            <a:extLst>
              <a:ext uri="{FF2B5EF4-FFF2-40B4-BE49-F238E27FC236}">
                <a16:creationId xmlns:a16="http://schemas.microsoft.com/office/drawing/2014/main" id="{11D99BB4-4650-4316-A50A-7970EDCCC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44" y="2055812"/>
            <a:ext cx="5097950" cy="2852617"/>
          </a:xfr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E60A3E6-4DA2-4782-99DF-9CCFF37228ED}"/>
              </a:ext>
            </a:extLst>
          </p:cNvPr>
          <p:cNvCxnSpPr>
            <a:cxnSpLocks/>
          </p:cNvCxnSpPr>
          <p:nvPr/>
        </p:nvCxnSpPr>
        <p:spPr>
          <a:xfrm flipV="1">
            <a:off x="3639671" y="1541929"/>
            <a:ext cx="1343390" cy="8157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E0F9233-B5C1-4326-BD8B-DC192D592751}"/>
              </a:ext>
            </a:extLst>
          </p:cNvPr>
          <p:cNvSpPr txBox="1"/>
          <p:nvPr/>
        </p:nvSpPr>
        <p:spPr>
          <a:xfrm>
            <a:off x="4855241" y="1102599"/>
            <a:ext cx="1649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特色台詞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E152053-AC67-4787-A35C-E2C3EB4FA1BA}"/>
              </a:ext>
            </a:extLst>
          </p:cNvPr>
          <p:cNvCxnSpPr/>
          <p:nvPr/>
        </p:nvCxnSpPr>
        <p:spPr>
          <a:xfrm flipV="1">
            <a:off x="2827090" y="914400"/>
            <a:ext cx="201336" cy="453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DA8635-20C0-45B7-A37B-456ECFBE7896}"/>
              </a:ext>
            </a:extLst>
          </p:cNvPr>
          <p:cNvSpPr txBox="1"/>
          <p:nvPr/>
        </p:nvSpPr>
        <p:spPr>
          <a:xfrm>
            <a:off x="2640231" y="519904"/>
            <a:ext cx="1772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角色名稱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08E952E-7B39-48FD-8857-F12BED0EBD65}"/>
              </a:ext>
            </a:extLst>
          </p:cNvPr>
          <p:cNvCxnSpPr>
            <a:cxnSpLocks/>
          </p:cNvCxnSpPr>
          <p:nvPr/>
        </p:nvCxnSpPr>
        <p:spPr>
          <a:xfrm flipV="1">
            <a:off x="8139953" y="1490479"/>
            <a:ext cx="344877" cy="565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70A327-B997-4E5F-B1C0-251AC1CB42B7}"/>
              </a:ext>
            </a:extLst>
          </p:cNvPr>
          <p:cNvSpPr txBox="1"/>
          <p:nvPr/>
        </p:nvSpPr>
        <p:spPr>
          <a:xfrm>
            <a:off x="8339644" y="1018709"/>
            <a:ext cx="1391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美術圖</a:t>
            </a:r>
          </a:p>
        </p:txBody>
      </p:sp>
    </p:spTree>
    <p:extLst>
      <p:ext uri="{BB962C8B-B14F-4D97-AF65-F5344CB8AC3E}">
        <p14:creationId xmlns:p14="http://schemas.microsoft.com/office/powerpoint/2010/main" val="140847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窗戶, 草, 桌, 房間 的圖片&#10;&#10;自動產生的描述">
            <a:extLst>
              <a:ext uri="{FF2B5EF4-FFF2-40B4-BE49-F238E27FC236}">
                <a16:creationId xmlns:a16="http://schemas.microsoft.com/office/drawing/2014/main" id="{B70CE64F-3BB0-4307-B035-98C060EBB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961822-256E-464F-858A-0561A2347997}"/>
              </a:ext>
            </a:extLst>
          </p:cNvPr>
          <p:cNvSpPr txBox="1"/>
          <p:nvPr/>
        </p:nvSpPr>
        <p:spPr>
          <a:xfrm>
            <a:off x="1246094" y="775256"/>
            <a:ext cx="519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B674FA-2E29-41E9-9213-F142343A62CA}"/>
              </a:ext>
            </a:extLst>
          </p:cNvPr>
          <p:cNvSpPr txBox="1"/>
          <p:nvPr/>
        </p:nvSpPr>
        <p:spPr>
          <a:xfrm>
            <a:off x="1246094" y="1426654"/>
            <a:ext cx="6194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公主連結官網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http://www.princessconnect.so-net.tw/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56DD927-BC6D-4E91-8146-633D4BCAD9F8}"/>
              </a:ext>
            </a:extLst>
          </p:cNvPr>
          <p:cNvSpPr txBox="1"/>
          <p:nvPr/>
        </p:nvSpPr>
        <p:spPr>
          <a:xfrm>
            <a:off x="1246095" y="2201163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Youtuber</a:t>
            </a:r>
            <a:r>
              <a:rPr lang="zh-TW" altLang="en-US" dirty="0"/>
              <a:t>皓子功略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https://www.youtube.com/watch?v=hGEmGNrffx8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795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65</Words>
  <Application>Microsoft Office PowerPoint</Application>
  <PresentationFormat>寬螢幕</PresentationFormat>
  <Paragraphs>16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標楷體</vt:lpstr>
      <vt:lpstr>Arial</vt:lpstr>
      <vt:lpstr>Calibri</vt:lpstr>
      <vt:lpstr>Calibri Light</vt:lpstr>
      <vt:lpstr>Office 佈景主題</vt:lpstr>
      <vt:lpstr>爬蟲專題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爬蟲專題</dc:title>
  <dc:creator>張峻齊</dc:creator>
  <cp:lastModifiedBy>張峻齊</cp:lastModifiedBy>
  <cp:revision>17</cp:revision>
  <dcterms:created xsi:type="dcterms:W3CDTF">2020-11-22T11:11:59Z</dcterms:created>
  <dcterms:modified xsi:type="dcterms:W3CDTF">2020-11-23T02:59:35Z</dcterms:modified>
</cp:coreProperties>
</file>